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53" r:id="rId9"/>
    <p:sldId id="345" r:id="rId10"/>
    <p:sldId id="349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一、把下面的口诀补充完整。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七二十八　　　二七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七二十一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七四十二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877220" y="2362019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四十九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97966" y="23620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87680" y="236201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十四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66424" y="296593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897966" y="2965935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三十五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349492" y="297011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66081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M2QXR01.eps" descr="id:2147490040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179" y="1251191"/>
            <a:ext cx="10807700" cy="3295409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72496" y="1612110"/>
            <a:ext cx="1955218" cy="163183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985410" y="1612110"/>
            <a:ext cx="2129390" cy="81591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985410" y="3243942"/>
            <a:ext cx="2042304" cy="8947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072496" y="2428026"/>
            <a:ext cx="2042304" cy="175051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950782" y="1612109"/>
            <a:ext cx="1955218" cy="9569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50782" y="2487364"/>
            <a:ext cx="1955218" cy="163183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7950782" y="1641779"/>
            <a:ext cx="1955218" cy="174316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8037868" y="3303280"/>
            <a:ext cx="2042304" cy="88870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93361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369009"/>
              </p:ext>
            </p:extLst>
          </p:nvPr>
        </p:nvGraphicFramePr>
        <p:xfrm>
          <a:off x="781169" y="1276625"/>
          <a:ext cx="8633338" cy="112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4558714" imgH="593840" progId="Word.Document.12">
                  <p:embed/>
                </p:oleObj>
              </mc:Choice>
              <mc:Fallback>
                <p:oleObj name="文档" r:id="rId3" imgW="4558714" imgH="593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1169" y="1276625"/>
                        <a:ext cx="8633338" cy="1124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236028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每条鱼有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个三角形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个三角形。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714790"/>
            <a:ext cx="10597999" cy="748353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656263" y="237430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88206" y="233735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872403" y="233735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832960" y="3714790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   ×   3        21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022758" y="3714790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三七二十一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0226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714" y="935667"/>
            <a:ext cx="11200000" cy="280952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148646" y="21254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32714" y="21254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07896" y="21054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45096" y="2982418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×   7        28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73680" y="3003417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四七二十八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47908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34472"/>
              </p:ext>
            </p:extLst>
          </p:nvPr>
        </p:nvGraphicFramePr>
        <p:xfrm>
          <a:off x="754122" y="1769830"/>
          <a:ext cx="9496672" cy="824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4" imgW="4558714" imgH="396013" progId="Word.Document.12">
                  <p:embed/>
                </p:oleObj>
              </mc:Choice>
              <mc:Fallback>
                <p:oleObj name="文档" r:id="rId4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4122" y="1769830"/>
                        <a:ext cx="9496672" cy="824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692150" y="2594801"/>
            <a:ext cx="10807700" cy="3046988"/>
            <a:chOff x="692150" y="2594801"/>
            <a:chExt cx="10807700" cy="304698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92150" y="259480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两个乘数都是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积是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少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  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一共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片花瓣。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只小兔有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张嘴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只眼睛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条腿。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只小兔有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张嘴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只眼睛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条腿。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5" name="AM2QXR05.eps" descr="id:2147490117;FounderCES"/>
            <p:cNvPicPr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30720" y="3802768"/>
              <a:ext cx="5056337" cy="631054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7173680" y="195353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97966" y="259480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49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36129" y="31563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287122" y="31563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003571" y="377030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35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155324" y="43744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5195483" y="43632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7563530" y="435925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2910208" y="498588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zh-CN" altLang="en-US" sz="32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4911686" y="500598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endParaRPr lang="zh-CN" altLang="en-US" sz="32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7118349" y="492085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20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一支粉笔大约长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用这支粉笔去量一块木板的长度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正好量了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这块木板大约长多少厘米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872415"/>
            <a:ext cx="10807700" cy="6835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小熊搬南瓜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它一次能搬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次能搬多少个南瓜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248536"/>
            <a:ext cx="273985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7×4=28(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49" y="3541344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3×7=21(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9896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碗水可以装满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壶水可以装满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桶可以装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碗水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有一批书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数量比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分给一些小朋友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小朋友的人数和每人分到的书的本数同样多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这批书有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AM2QXR06.eps" descr="id:214749013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5088" y="2858724"/>
            <a:ext cx="3939150" cy="1528219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046834" y="221745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42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178462" y="516748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728</TotalTime>
  <Words>201</Words>
  <Application>Microsoft Office PowerPoint</Application>
  <PresentationFormat>宽屏</PresentationFormat>
  <Paragraphs>63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2025-08-23T09:49:41Z</dcterms:modified>
</cp:coreProperties>
</file>